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8"/>
  </p:notesMasterIdLst>
  <p:handoutMasterIdLst>
    <p:handoutMasterId r:id="rId19"/>
  </p:handoutMasterIdLst>
  <p:sldIdLst>
    <p:sldId id="319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32" r:id="rId11"/>
    <p:sldId id="335" r:id="rId12"/>
    <p:sldId id="354" r:id="rId13"/>
    <p:sldId id="355" r:id="rId14"/>
    <p:sldId id="356" r:id="rId15"/>
    <p:sldId id="357" r:id="rId16"/>
    <p:sldId id="336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257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16"/>
    </p:cViewPr>
  </p:sorterViewPr>
  <p:notesViewPr>
    <p:cSldViewPr>
      <p:cViewPr varScale="1">
        <p:scale>
          <a:sx n="80" d="100"/>
          <a:sy n="80" d="100"/>
        </p:scale>
        <p:origin x="-1482" y="-78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DFB6E-5189-4268-9FC2-E67390434756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1F6D8-43EE-44A4-A5A2-2F75BE3DD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059A6-D737-49D9-BC86-954C738B6957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696D5-D2F4-458B-A12D-CF4CDC9E3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0BD3D4-4E17-44ED-A5C2-994CCAFD9222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C79BFD-4476-4615-8A57-8E0421DB5913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F45667-3389-4CCF-8171-D6798EAFE145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0A54B3-57D1-41F4-9F80-A53D7C77CEB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3790EC-C37B-4311-96FC-DB20BC9E1138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74F6C7-75D5-4CC8-AA17-FF83CA770F5C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C15187-9A45-49E5-8DD0-9F9B6365A10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3DAF61-2D72-4A06-BB1F-C7F1A68EA095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2F5AA8-489D-42DF-932C-C7A96175E731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FE0F71-F9C7-4BAB-ADA2-1FCBF9E6A17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58DB0F-E558-49DE-B599-54B459BABDAD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0" y="2060575"/>
            <a:ext cx="9144000" cy="1546225"/>
          </a:xfrm>
          <a:prstGeom prst="rect">
            <a:avLst/>
          </a:prstGeom>
          <a:gradFill rotWithShape="1">
            <a:gsLst>
              <a:gs pos="0">
                <a:srgbClr val="64BCC0">
                  <a:alpha val="67998"/>
                </a:srgbClr>
              </a:gs>
              <a:gs pos="100000">
                <a:srgbClr val="395D59">
                  <a:alpha val="17000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250825" y="2089150"/>
            <a:ext cx="7458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endParaRPr lang="en-GB" sz="280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100" y="2400300"/>
            <a:ext cx="67945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AUTOCAD</a:t>
            </a:r>
            <a:endParaRPr lang="cs-CZ" sz="4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3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1" grpId="0" animBg="1"/>
      <p:bldP spid="2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703263"/>
            <a:ext cx="9144000" cy="719137"/>
          </a:xfrm>
          <a:prstGeom prst="rect">
            <a:avLst/>
          </a:prstGeom>
          <a:gradFill rotWithShape="1">
            <a:gsLst>
              <a:gs pos="0">
                <a:srgbClr val="64BCC0">
                  <a:alpha val="67998"/>
                </a:srgbClr>
              </a:gs>
              <a:gs pos="100000">
                <a:srgbClr val="395D59">
                  <a:alpha val="17000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959600" y="0"/>
            <a:ext cx="2184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Juice ITC" pitchFamily="82" charset="0"/>
              </a:rPr>
              <a:t>CTTI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Juice ITC" pitchFamily="82" charset="0"/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35075" y="2019300"/>
            <a:ext cx="692943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endParaRPr lang="en-US" sz="1600" dirty="0"/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endParaRPr lang="en-US" sz="1600" b="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01600" y="708025"/>
            <a:ext cx="9042400" cy="784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en-US" sz="3200" dirty="0">
                <a:solidFill>
                  <a:schemeClr val="accent1">
                    <a:lumMod val="25000"/>
                  </a:schemeClr>
                </a:solidFill>
              </a:rPr>
              <a:t>Line Command				</a:t>
            </a:r>
            <a:endParaRPr lang="en-US" i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153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8138"/>
            <a:ext cx="7818438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3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703263"/>
            <a:ext cx="9144000" cy="719137"/>
          </a:xfrm>
          <a:prstGeom prst="rect">
            <a:avLst/>
          </a:prstGeom>
          <a:gradFill rotWithShape="1">
            <a:gsLst>
              <a:gs pos="0">
                <a:srgbClr val="64BCC0">
                  <a:alpha val="67998"/>
                </a:srgbClr>
              </a:gs>
              <a:gs pos="100000">
                <a:srgbClr val="395D59">
                  <a:alpha val="17000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959600" y="0"/>
            <a:ext cx="2184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Juice ITC" pitchFamily="82" charset="0"/>
              </a:rPr>
              <a:t>CTTI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Juice ITC" pitchFamily="82" charset="0"/>
            </a:endParaRP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35075" y="2019300"/>
            <a:ext cx="692943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endParaRPr lang="en-US" sz="1600" dirty="0"/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endParaRPr lang="en-US" sz="1600" b="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01600" y="708025"/>
            <a:ext cx="9042400" cy="784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en-US" sz="3200" dirty="0">
                <a:solidFill>
                  <a:schemeClr val="accent1">
                    <a:lumMod val="25000"/>
                  </a:schemeClr>
                </a:solidFill>
              </a:rPr>
              <a:t>Line Command 				</a:t>
            </a:r>
            <a:r>
              <a:rPr lang="en-US" sz="2400" i="1" dirty="0">
                <a:solidFill>
                  <a:schemeClr val="accent1">
                    <a:lumMod val="25000"/>
                  </a:schemeClr>
                </a:solidFill>
              </a:rPr>
              <a:t>Exercise-2</a:t>
            </a:r>
          </a:p>
        </p:txBody>
      </p:sp>
      <p:pic>
        <p:nvPicPr>
          <p:cNvPr id="184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3" y="1460500"/>
            <a:ext cx="7178675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3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 l="19375" t="21000" r="16250" b="17000"/>
          <a:stretch>
            <a:fillRect/>
          </a:stretch>
        </p:blipFill>
        <p:spPr bwMode="auto">
          <a:xfrm>
            <a:off x="255639" y="533400"/>
            <a:ext cx="881912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E:\Cad Material\Cad Models\sessial 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175" y="219075"/>
            <a:ext cx="6343650" cy="641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7772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838200"/>
            <a:ext cx="6629399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3522663"/>
            <a:ext cx="9144000" cy="985837"/>
          </a:xfrm>
          <a:prstGeom prst="rect">
            <a:avLst/>
          </a:prstGeom>
          <a:gradFill rotWithShape="1">
            <a:gsLst>
              <a:gs pos="0">
                <a:srgbClr val="64BCC0">
                  <a:alpha val="67998"/>
                </a:srgbClr>
              </a:gs>
              <a:gs pos="100000">
                <a:srgbClr val="395D59">
                  <a:alpha val="17000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230313" y="3578225"/>
            <a:ext cx="6770687" cy="908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/>
            <a:r>
              <a:rPr lang="en-US" sz="2800"/>
              <a:t>END </a:t>
            </a:r>
          </a:p>
          <a:p>
            <a:pPr algn="ctr"/>
            <a:r>
              <a:rPr lang="en-US" sz="2800"/>
              <a:t>Lesson 1</a:t>
            </a:r>
            <a:endParaRPr lang="cs-CZ" sz="2800"/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3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animBg="1"/>
      <p:bldP spid="41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703263"/>
            <a:ext cx="9144000" cy="719137"/>
          </a:xfrm>
          <a:prstGeom prst="rect">
            <a:avLst/>
          </a:prstGeom>
          <a:gradFill rotWithShape="1">
            <a:gsLst>
              <a:gs pos="0">
                <a:srgbClr val="64BCC0">
                  <a:alpha val="67998"/>
                </a:srgbClr>
              </a:gs>
              <a:gs pos="100000">
                <a:srgbClr val="395D59">
                  <a:alpha val="17000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01600" y="758825"/>
            <a:ext cx="9042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en-US" sz="3200" dirty="0">
                <a:solidFill>
                  <a:schemeClr val="accent1">
                    <a:lumMod val="25000"/>
                  </a:schemeClr>
                </a:solidFill>
              </a:rPr>
              <a:t>AutoCAD overview 				</a:t>
            </a:r>
            <a:r>
              <a:rPr lang="en-US" i="1" dirty="0">
                <a:solidFill>
                  <a:schemeClr val="accent1">
                    <a:lumMod val="25000"/>
                  </a:schemeClr>
                </a:solidFill>
              </a:rPr>
              <a:t>Mechanical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59600" y="0"/>
            <a:ext cx="2184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Juice ITC" pitchFamily="82" charset="0"/>
              </a:rPr>
              <a:t>CTTI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Juice ITC" pitchFamily="82" charset="0"/>
            </a:endParaRP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35075" y="2019300"/>
            <a:ext cx="692943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endParaRPr lang="en-US" sz="1600" dirty="0"/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endParaRPr lang="en-US" sz="1600" b="0" dirty="0"/>
          </a:p>
          <a:p>
            <a:pPr>
              <a:defRPr/>
            </a:pPr>
            <a:endParaRPr lang="en-US" sz="2000" dirty="0"/>
          </a:p>
        </p:txBody>
      </p:sp>
      <p:pic>
        <p:nvPicPr>
          <p:cNvPr id="41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9400" y="1473200"/>
            <a:ext cx="63087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3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animBg="1"/>
      <p:bldP spid="4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703263"/>
            <a:ext cx="9144000" cy="719137"/>
          </a:xfrm>
          <a:prstGeom prst="rect">
            <a:avLst/>
          </a:prstGeom>
          <a:gradFill rotWithShape="1">
            <a:gsLst>
              <a:gs pos="0">
                <a:srgbClr val="64BCC0">
                  <a:alpha val="67998"/>
                </a:srgbClr>
              </a:gs>
              <a:gs pos="100000">
                <a:srgbClr val="395D59">
                  <a:alpha val="17000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959600" y="0"/>
            <a:ext cx="2184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Juice ITC" pitchFamily="82" charset="0"/>
              </a:rPr>
              <a:t>CTTI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Juice ITC" pitchFamily="82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35075" y="2019300"/>
            <a:ext cx="692943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endParaRPr lang="en-US" sz="1600" dirty="0"/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endParaRPr lang="en-US" sz="1600" b="0" dirty="0"/>
          </a:p>
          <a:p>
            <a:pPr>
              <a:defRPr/>
            </a:pPr>
            <a:endParaRPr lang="en-US" sz="2000" dirty="0"/>
          </a:p>
        </p:txBody>
      </p:sp>
      <p:pic>
        <p:nvPicPr>
          <p:cNvPr id="51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2863" y="1573213"/>
            <a:ext cx="6480175" cy="46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1600" y="758825"/>
            <a:ext cx="9042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en-US" sz="3200" dirty="0">
                <a:solidFill>
                  <a:schemeClr val="accent1">
                    <a:lumMod val="25000"/>
                  </a:schemeClr>
                </a:solidFill>
              </a:rPr>
              <a:t>AutoCAD overview 				</a:t>
            </a:r>
            <a:r>
              <a:rPr lang="en-US" i="1" dirty="0">
                <a:solidFill>
                  <a:schemeClr val="accent1">
                    <a:lumMod val="25000"/>
                  </a:schemeClr>
                </a:solidFill>
              </a:rPr>
              <a:t>Mechanical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3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703263"/>
            <a:ext cx="9144000" cy="719137"/>
          </a:xfrm>
          <a:prstGeom prst="rect">
            <a:avLst/>
          </a:prstGeom>
          <a:gradFill rotWithShape="1">
            <a:gsLst>
              <a:gs pos="0">
                <a:srgbClr val="64BCC0">
                  <a:alpha val="67998"/>
                </a:srgbClr>
              </a:gs>
              <a:gs pos="100000">
                <a:srgbClr val="395D59">
                  <a:alpha val="17000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959600" y="0"/>
            <a:ext cx="2184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Juice ITC" pitchFamily="82" charset="0"/>
              </a:rPr>
              <a:t>CTTI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Juice ITC" pitchFamily="82" charset="0"/>
            </a:endParaRP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35075" y="2019300"/>
            <a:ext cx="692943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endParaRPr lang="en-US" sz="1600" dirty="0"/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endParaRPr lang="en-US" sz="1600" b="0" dirty="0"/>
          </a:p>
          <a:p>
            <a:pPr>
              <a:defRPr/>
            </a:pPr>
            <a:endParaRPr lang="en-US" sz="2000" dirty="0"/>
          </a:p>
        </p:txBody>
      </p:sp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6838" y="1706563"/>
            <a:ext cx="6869112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01600" y="758825"/>
            <a:ext cx="9042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en-US" sz="3200" dirty="0">
                <a:solidFill>
                  <a:schemeClr val="accent1">
                    <a:lumMod val="25000"/>
                  </a:schemeClr>
                </a:solidFill>
              </a:rPr>
              <a:t>AutoCAD overview 				</a:t>
            </a:r>
            <a:r>
              <a:rPr lang="en-US" i="1" dirty="0">
                <a:solidFill>
                  <a:schemeClr val="accent1">
                    <a:lumMod val="25000"/>
                  </a:schemeClr>
                </a:solidFill>
              </a:rPr>
              <a:t>Mechanical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3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703263"/>
            <a:ext cx="9144000" cy="719137"/>
          </a:xfrm>
          <a:prstGeom prst="rect">
            <a:avLst/>
          </a:prstGeom>
          <a:gradFill rotWithShape="1">
            <a:gsLst>
              <a:gs pos="0">
                <a:srgbClr val="64BCC0">
                  <a:alpha val="67998"/>
                </a:srgbClr>
              </a:gs>
              <a:gs pos="100000">
                <a:srgbClr val="395D59">
                  <a:alpha val="17000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959600" y="0"/>
            <a:ext cx="2184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Juice ITC" pitchFamily="82" charset="0"/>
              </a:rPr>
              <a:t>CTTI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Juice ITC" pitchFamily="82" charset="0"/>
            </a:endParaRP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35075" y="2019300"/>
            <a:ext cx="692943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endParaRPr lang="en-US" sz="1600" dirty="0"/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endParaRPr lang="en-US" sz="1600" b="0" dirty="0"/>
          </a:p>
          <a:p>
            <a:pPr>
              <a:defRPr/>
            </a:pPr>
            <a:endParaRPr lang="en-US" sz="2000" dirty="0"/>
          </a:p>
        </p:txBody>
      </p:sp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9388"/>
            <a:ext cx="54387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868738"/>
            <a:ext cx="4094163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1600" y="733425"/>
            <a:ext cx="9042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en-US" sz="3200" dirty="0">
                <a:solidFill>
                  <a:schemeClr val="accent1">
                    <a:lumMod val="25000"/>
                  </a:schemeClr>
                </a:solidFill>
              </a:rPr>
              <a:t>AutoCAD overview 					</a:t>
            </a:r>
            <a:r>
              <a:rPr lang="en-US" i="1" dirty="0">
                <a:solidFill>
                  <a:schemeClr val="accent1">
                    <a:lumMod val="25000"/>
                  </a:schemeClr>
                </a:solidFill>
              </a:rPr>
              <a:t>Civil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3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703263"/>
            <a:ext cx="9144000" cy="719137"/>
          </a:xfrm>
          <a:prstGeom prst="rect">
            <a:avLst/>
          </a:prstGeom>
          <a:gradFill rotWithShape="1">
            <a:gsLst>
              <a:gs pos="0">
                <a:srgbClr val="64BCC0">
                  <a:alpha val="67998"/>
                </a:srgbClr>
              </a:gs>
              <a:gs pos="100000">
                <a:srgbClr val="395D59">
                  <a:alpha val="17000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959600" y="0"/>
            <a:ext cx="2184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Juice ITC" pitchFamily="82" charset="0"/>
              </a:rPr>
              <a:t>CTTI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Juice ITC" pitchFamily="82" charset="0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35075" y="2019300"/>
            <a:ext cx="692943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endParaRPr lang="en-US" sz="1600" dirty="0"/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endParaRPr lang="en-US" sz="1600" b="0" dirty="0"/>
          </a:p>
          <a:p>
            <a:pPr>
              <a:defRPr/>
            </a:pPr>
            <a:endParaRPr lang="en-US" sz="2000" dirty="0"/>
          </a:p>
        </p:txBody>
      </p:sp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2575" y="1435100"/>
            <a:ext cx="32194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1600" y="758825"/>
            <a:ext cx="9042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en-US" sz="3200" dirty="0">
                <a:solidFill>
                  <a:schemeClr val="accent1">
                    <a:lumMod val="25000"/>
                  </a:schemeClr>
                </a:solidFill>
              </a:rPr>
              <a:t>AutoCAD overview 				</a:t>
            </a:r>
            <a:r>
              <a:rPr lang="en-US" i="1" dirty="0">
                <a:solidFill>
                  <a:schemeClr val="accent1">
                    <a:lumMod val="25000"/>
                  </a:schemeClr>
                </a:solidFill>
              </a:rPr>
              <a:t>Electrical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3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703263"/>
            <a:ext cx="9144000" cy="719137"/>
          </a:xfrm>
          <a:prstGeom prst="rect">
            <a:avLst/>
          </a:prstGeom>
          <a:gradFill rotWithShape="1">
            <a:gsLst>
              <a:gs pos="0">
                <a:srgbClr val="64BCC0">
                  <a:alpha val="67998"/>
                </a:srgbClr>
              </a:gs>
              <a:gs pos="100000">
                <a:srgbClr val="395D59">
                  <a:alpha val="17000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959600" y="0"/>
            <a:ext cx="2184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Juice ITC" pitchFamily="82" charset="0"/>
              </a:rPr>
              <a:t>CTTI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Juice ITC" pitchFamily="82" charset="0"/>
            </a:endParaRP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35075" y="2019300"/>
            <a:ext cx="692943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endParaRPr lang="en-US" sz="1600" dirty="0"/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endParaRPr lang="en-US" sz="1600" b="0" dirty="0"/>
          </a:p>
          <a:p>
            <a:pPr>
              <a:defRPr/>
            </a:pPr>
            <a:endParaRPr lang="en-US" sz="2000" dirty="0"/>
          </a:p>
        </p:txBody>
      </p:sp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1422400"/>
            <a:ext cx="29972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8688" y="1435100"/>
            <a:ext cx="28670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7250" y="1458913"/>
            <a:ext cx="31051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01600" y="708025"/>
            <a:ext cx="9042400" cy="784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en-US" sz="3200" dirty="0">
                <a:solidFill>
                  <a:schemeClr val="accent1">
                    <a:lumMod val="25000"/>
                  </a:schemeClr>
                </a:solidFill>
              </a:rPr>
              <a:t>AutoCAD overview 				</a:t>
            </a:r>
            <a:r>
              <a:rPr lang="en-US" i="1" dirty="0">
                <a:solidFill>
                  <a:schemeClr val="accent1">
                    <a:lumMod val="25000"/>
                  </a:schemeClr>
                </a:solidFill>
              </a:rPr>
              <a:t>3D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3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703263"/>
            <a:ext cx="9144000" cy="719137"/>
          </a:xfrm>
          <a:prstGeom prst="rect">
            <a:avLst/>
          </a:prstGeom>
          <a:gradFill rotWithShape="1">
            <a:gsLst>
              <a:gs pos="0">
                <a:srgbClr val="64BCC0">
                  <a:alpha val="67998"/>
                </a:srgbClr>
              </a:gs>
              <a:gs pos="100000">
                <a:srgbClr val="395D59">
                  <a:alpha val="17000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959600" y="0"/>
            <a:ext cx="2184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Juice ITC" pitchFamily="82" charset="0"/>
              </a:rPr>
              <a:t>CTTI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Juice ITC" pitchFamily="82" charset="0"/>
            </a:endParaRP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35075" y="2019300"/>
            <a:ext cx="692943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endParaRPr lang="en-US" sz="1600" dirty="0"/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endParaRPr lang="en-US" sz="1600" b="0" dirty="0"/>
          </a:p>
          <a:p>
            <a:pPr>
              <a:defRPr/>
            </a:pPr>
            <a:endParaRPr lang="en-US" sz="2000" dirty="0"/>
          </a:p>
        </p:txBody>
      </p:sp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0300" y="1452563"/>
            <a:ext cx="6389688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01600" y="758825"/>
            <a:ext cx="9042400" cy="784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en-US" sz="3200" dirty="0">
                <a:solidFill>
                  <a:schemeClr val="accent1">
                    <a:lumMod val="25000"/>
                  </a:schemeClr>
                </a:solidFill>
              </a:rPr>
              <a:t>AutoCAD overview 				</a:t>
            </a:r>
            <a:r>
              <a:rPr lang="en-US" i="1" dirty="0">
                <a:solidFill>
                  <a:schemeClr val="accent1">
                    <a:lumMod val="25000"/>
                  </a:schemeClr>
                </a:solidFill>
              </a:rPr>
              <a:t>3D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3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703263"/>
            <a:ext cx="9144000" cy="719137"/>
          </a:xfrm>
          <a:prstGeom prst="rect">
            <a:avLst/>
          </a:prstGeom>
          <a:gradFill rotWithShape="1">
            <a:gsLst>
              <a:gs pos="0">
                <a:srgbClr val="64BCC0">
                  <a:alpha val="67998"/>
                </a:srgbClr>
              </a:gs>
              <a:gs pos="100000">
                <a:srgbClr val="395D59">
                  <a:alpha val="17000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959600" y="0"/>
            <a:ext cx="2184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Juice ITC" pitchFamily="82" charset="0"/>
              </a:rPr>
              <a:t>CTTI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Juice ITC" pitchFamily="82" charset="0"/>
            </a:endParaRP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35075" y="2019300"/>
            <a:ext cx="692943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endParaRPr lang="en-US" sz="1600" dirty="0"/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endParaRPr lang="en-US" sz="1600" b="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01600" y="708025"/>
            <a:ext cx="9042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en-US" sz="3200" dirty="0">
                <a:solidFill>
                  <a:schemeClr val="accent1">
                    <a:lumMod val="25000"/>
                  </a:schemeClr>
                </a:solidFill>
              </a:rPr>
              <a:t>AutoCAD Window 				</a:t>
            </a:r>
            <a:endParaRPr lang="en-US" i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112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450" y="1444625"/>
            <a:ext cx="6524625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3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animBg="1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236</TotalTime>
  <Words>45</Words>
  <Application>Microsoft Office PowerPoint</Application>
  <PresentationFormat>On-screen Show (4:3)</PresentationFormat>
  <Paragraphs>44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Saqib</cp:lastModifiedBy>
  <cp:revision>33</cp:revision>
  <dcterms:created xsi:type="dcterms:W3CDTF">2006-08-16T00:00:00Z</dcterms:created>
  <dcterms:modified xsi:type="dcterms:W3CDTF">2010-04-25T17:06:47Z</dcterms:modified>
</cp:coreProperties>
</file>